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12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0D22AF4-5D92-409C-ACA2-30139DE4BE4A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A05FDA-5729-4C00-ACAD-9ADD5B9E3BC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D22AF4-5D92-409C-ACA2-30139DE4BE4A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A05FDA-5729-4C00-ACAD-9ADD5B9E3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0D22AF4-5D92-409C-ACA2-30139DE4BE4A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A05FDA-5729-4C00-ACAD-9ADD5B9E3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D22AF4-5D92-409C-ACA2-30139DE4BE4A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A05FDA-5729-4C00-ACAD-9ADD5B9E3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D22AF4-5D92-409C-ACA2-30139DE4BE4A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8A05FDA-5729-4C00-ACAD-9ADD5B9E3BC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D22AF4-5D92-409C-ACA2-30139DE4BE4A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A05FDA-5729-4C00-ACAD-9ADD5B9E3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D22AF4-5D92-409C-ACA2-30139DE4BE4A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A05FDA-5729-4C00-ACAD-9ADD5B9E3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D22AF4-5D92-409C-ACA2-30139DE4BE4A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A05FDA-5729-4C00-ACAD-9ADD5B9E3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D22AF4-5D92-409C-ACA2-30139DE4BE4A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A05FDA-5729-4C00-ACAD-9ADD5B9E3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D22AF4-5D92-409C-ACA2-30139DE4BE4A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A05FDA-5729-4C00-ACAD-9ADD5B9E3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D22AF4-5D92-409C-ACA2-30139DE4BE4A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A05FDA-5729-4C00-ACAD-9ADD5B9E3BC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0D22AF4-5D92-409C-ACA2-30139DE4BE4A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8A05FDA-5729-4C00-ACAD-9ADD5B9E3B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no:</a:t>
            </a:r>
            <a:br>
              <a:rPr lang="en-US" dirty="0" smtClean="0"/>
            </a:br>
            <a:r>
              <a:rPr lang="en-US" dirty="0" smtClean="0"/>
              <a:t>name:</a:t>
            </a:r>
            <a:br>
              <a:rPr lang="en-US" dirty="0" smtClean="0"/>
            </a:br>
            <a:r>
              <a:rPr lang="en-US" dirty="0" err="1" smtClean="0"/>
              <a:t>organisasi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DD-MM-YYYY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532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Organization/Department Profile</a:t>
            </a:r>
          </a:p>
          <a:p>
            <a:r>
              <a:rPr lang="en-US" dirty="0" smtClean="0"/>
              <a:t>Project Background</a:t>
            </a:r>
          </a:p>
          <a:p>
            <a:r>
              <a:rPr lang="en-US" dirty="0" smtClean="0"/>
              <a:t>Project Problem Statement</a:t>
            </a:r>
          </a:p>
          <a:p>
            <a:r>
              <a:rPr lang="en-US" dirty="0" smtClean="0"/>
              <a:t>Project Objective</a:t>
            </a:r>
          </a:p>
          <a:p>
            <a:r>
              <a:rPr lang="en-US" dirty="0" smtClean="0"/>
              <a:t>Database Diagram/System Diagram/Network Diagram/Multimedia </a:t>
            </a:r>
            <a:r>
              <a:rPr lang="en-US" dirty="0" smtClean="0"/>
              <a:t>Storyboard/Images/Screenshots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Any other tasks done during practical training. Provide brief explanation to audience</a:t>
            </a:r>
            <a:endParaRPr lang="en-US" i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2848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</TotalTime>
  <Words>32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Opulent</vt:lpstr>
      <vt:lpstr>Student no: name: organisasi:</vt:lpstr>
      <vt:lpstr>content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no: name: organisasi:</dc:title>
  <dc:creator>Eizan Aziz</dc:creator>
  <cp:lastModifiedBy>Eizan Aziz</cp:lastModifiedBy>
  <cp:revision>4</cp:revision>
  <dcterms:created xsi:type="dcterms:W3CDTF">2013-10-01T03:27:57Z</dcterms:created>
  <dcterms:modified xsi:type="dcterms:W3CDTF">2014-04-06T23:28:47Z</dcterms:modified>
</cp:coreProperties>
</file>